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88825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5274" autoAdjust="0"/>
  </p:normalViewPr>
  <p:slideViewPr>
    <p:cSldViewPr>
      <p:cViewPr varScale="1">
        <p:scale>
          <a:sx n="100" d="100"/>
          <a:sy n="100" d="100"/>
        </p:scale>
        <p:origin x="96" y="13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3222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8/2/2020 am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David Bramhall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8/2/2020 am</a:t>
            </a: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David Bramhall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8/1/2020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8/1/2020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331" y="727872"/>
            <a:ext cx="10668000" cy="758028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2514600"/>
            <a:ext cx="9143999" cy="702565"/>
          </a:xfrm>
        </p:spPr>
        <p:txBody>
          <a:bodyPr>
            <a:spAutoFit/>
          </a:bodyPr>
          <a:lstStyle/>
          <a:p>
            <a:pPr algn="ctr"/>
            <a:r>
              <a:rPr lang="en-US" sz="4400" b="1" dirty="0">
                <a:latin typeface="Book Antiqua" panose="02040602050305030304" pitchFamily="18" charset="0"/>
              </a:rPr>
              <a:t>Isaiah 33:5-6</a:t>
            </a:r>
            <a:endParaRPr lang="en-US" sz="4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1429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33927" y="1752600"/>
            <a:ext cx="10363200" cy="4953000"/>
          </a:xfrm>
        </p:spPr>
        <p:txBody>
          <a:bodyPr>
            <a:spAutoFit/>
          </a:bodyPr>
          <a:lstStyle/>
          <a:p>
            <a:r>
              <a:rPr lang="en-US" sz="3600" b="1" dirty="0">
                <a:latin typeface="Book Antiqua" panose="02040602050305030304" pitchFamily="18" charset="0"/>
              </a:rPr>
              <a:t>THE UNSTABLE CONDITIONS OF TODAY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Many are common in every age – cf. </a:t>
            </a:r>
            <a:r>
              <a:rPr lang="en-US" sz="2800" b="1" u="sng" dirty="0">
                <a:latin typeface="Book Antiqua" panose="02040602050305030304" pitchFamily="18" charset="0"/>
              </a:rPr>
              <a:t>Job 14:1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Sickness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Death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Natural Disasters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Some may be peculiar to our day and age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Threat of nuclear holocaust, environmental pollution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Inflation, recession, unemployment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AIDS, cancer, heart disease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Road rage, drive-by shootings</a:t>
            </a:r>
            <a:endParaRPr lang="en-US" sz="2800" b="1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50314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1752600"/>
            <a:ext cx="11430000" cy="4905958"/>
          </a:xfrm>
        </p:spPr>
        <p:txBody>
          <a:bodyPr>
            <a:spAutoFit/>
          </a:bodyPr>
          <a:lstStyle/>
          <a:p>
            <a:r>
              <a:rPr lang="en-US" sz="3600" b="1" dirty="0">
                <a:latin typeface="Book Antiqua" panose="02040602050305030304" pitchFamily="18" charset="0"/>
              </a:rPr>
              <a:t>THE EFFECT SUCH THINGS CAN HAVE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For some, there is anxiety and fear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Others react with depression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Even Christians can be affected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They may murmur or complain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They may simply exist in a state of “unhappiness“</a:t>
            </a:r>
          </a:p>
          <a:p>
            <a:r>
              <a:rPr lang="en-US" sz="3200" b="1" dirty="0">
                <a:latin typeface="Book Antiqua" panose="02040602050305030304" pitchFamily="18" charset="0"/>
              </a:rPr>
              <a:t>YET SOME ARE NOT DISTURBED BY SUCH THINGS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Even though they experience the same things which devastate others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The same financial crises, diseases, uncertainties, etc.</a:t>
            </a:r>
          </a:p>
        </p:txBody>
      </p:sp>
    </p:spTree>
    <p:extLst>
      <p:ext uri="{BB962C8B-B14F-4D97-AF65-F5344CB8AC3E}">
        <p14:creationId xmlns:p14="http://schemas.microsoft.com/office/powerpoint/2010/main" val="268710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1429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0527" y="1752600"/>
            <a:ext cx="11430000" cy="4022640"/>
          </a:xfrm>
        </p:spPr>
        <p:txBody>
          <a:bodyPr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THE STABILITY PROVIDED BY THE LORD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Comes Through Wisdom and Knowledge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By guiding and protecting one from the pitfalls of life – </a:t>
            </a:r>
            <a:r>
              <a:rPr lang="en-US" sz="2800" b="1" u="sng" dirty="0">
                <a:latin typeface="Book Antiqua" panose="02040602050305030304" pitchFamily="18" charset="0"/>
              </a:rPr>
              <a:t>Proverbs 2:6-22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By providing comfort and confidence in times of turmoil –</a:t>
            </a:r>
            <a:r>
              <a:rPr lang="en-US" sz="2800" b="1" u="sng" dirty="0">
                <a:latin typeface="Book Antiqua" panose="02040602050305030304" pitchFamily="18" charset="0"/>
              </a:rPr>
              <a:t>Proverbs 3:21-26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God is willing to provide such wisdom to those willing to look to Him!</a:t>
            </a:r>
          </a:p>
          <a:p>
            <a:pPr lvl="1"/>
            <a:r>
              <a:rPr lang="en-US" sz="2800" b="1" u="sng" dirty="0">
                <a:latin typeface="Book Antiqua" panose="02040602050305030304" pitchFamily="18" charset="0"/>
              </a:rPr>
              <a:t>James 1:5-8</a:t>
            </a:r>
          </a:p>
        </p:txBody>
      </p:sp>
    </p:spTree>
    <p:extLst>
      <p:ext uri="{BB962C8B-B14F-4D97-AF65-F5344CB8AC3E}">
        <p14:creationId xmlns:p14="http://schemas.microsoft.com/office/powerpoint/2010/main" val="12984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60412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89510" y="1752600"/>
            <a:ext cx="11430000" cy="3711785"/>
          </a:xfrm>
        </p:spPr>
        <p:txBody>
          <a:bodyPr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THE STABILITY PROVIDED BY THE LORD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COMES THROUGH SALVATION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"the strength of salvation" (NKJV)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The salvation of the Lord can help us face DEATH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</a:rPr>
              <a:t>Consider the example of the Apostle Paul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</a:rPr>
              <a:t>He had a strong hope – </a:t>
            </a:r>
            <a:r>
              <a:rPr lang="en-US" sz="2800" b="1" u="sng" dirty="0">
                <a:latin typeface="Book Antiqua" panose="02040602050305030304" pitchFamily="18" charset="0"/>
              </a:rPr>
              <a:t>2 Corinthians 5:1, 5-8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</a:rPr>
              <a:t>His attitude as a result of that hope – </a:t>
            </a:r>
            <a:r>
              <a:rPr lang="en-US" sz="2800" b="1" u="sng" dirty="0">
                <a:latin typeface="Book Antiqua" panose="02040602050305030304" pitchFamily="18" charset="0"/>
              </a:rPr>
              <a:t>2 Corinthians 4:16-18</a:t>
            </a:r>
            <a:r>
              <a:rPr lang="en-US" sz="2800" b="1" dirty="0">
                <a:latin typeface="Book Antiqua" panose="02040602050305030304" pitchFamily="18" charset="0"/>
              </a:rPr>
              <a:t>; </a:t>
            </a:r>
            <a:r>
              <a:rPr lang="en-US" sz="2800" b="1" u="sng" dirty="0">
                <a:latin typeface="Book Antiqua" panose="02040602050305030304" pitchFamily="18" charset="0"/>
              </a:rPr>
              <a:t>Romans 8:31-39</a:t>
            </a:r>
          </a:p>
        </p:txBody>
      </p:sp>
    </p:spTree>
    <p:extLst>
      <p:ext uri="{BB962C8B-B14F-4D97-AF65-F5344CB8AC3E}">
        <p14:creationId xmlns:p14="http://schemas.microsoft.com/office/powerpoint/2010/main" val="421766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60412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1630362"/>
            <a:ext cx="11430000" cy="5182957"/>
          </a:xfrm>
        </p:spPr>
        <p:txBody>
          <a:bodyPr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THE KEY TO THIS STABILITY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</a:rPr>
              <a:t>IT IS "THE FEAR OF THE LORD“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NIV: </a:t>
            </a:r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fear of the LORD is the key to this treasure“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fear of the Lord is essential: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having wisdom and knowledge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</a:t>
            </a:r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beginning of knowledge" </a:t>
            </a:r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1:7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</a:t>
            </a:r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beginning of wisdom" </a:t>
            </a:r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9:10</a:t>
            </a:r>
          </a:p>
          <a:p>
            <a:pPr lvl="2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receiving salvation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necessary to be accepted by God 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10:34-35</a:t>
            </a:r>
            <a:endParaRPr lang="en-US" sz="2600" b="1" u="sng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Given to those who have it 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13:26</a:t>
            </a:r>
          </a:p>
          <a:p>
            <a:pPr lvl="3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necessary for spiritual growth 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2:12</a:t>
            </a:r>
            <a:endParaRPr lang="en-US" sz="2800" b="1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1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1429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1812" y="1630362"/>
            <a:ext cx="11430000" cy="4489947"/>
          </a:xfrm>
        </p:spPr>
        <p:txBody>
          <a:bodyPr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THE KEY TO THIS STABILITY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THE FEAR OF THE LORD IS NECESSARY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NIV: </a:t>
            </a:r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fear of the LORD is the key to this treasure“</a:t>
            </a:r>
          </a:p>
          <a:p>
            <a:pPr lvl="2"/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“… by the fear of the Lord one departs from evil" </a:t>
            </a:r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16:6</a:t>
            </a:r>
          </a:p>
          <a:p>
            <a:pPr lvl="2"/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"In the fear of the Lord there is strong confidence … a place of refuge" </a:t>
            </a:r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14:26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we turn to God, the fear of the Lord becomes a source of great blessings!</a:t>
            </a:r>
          </a:p>
          <a:p>
            <a:pPr lvl="1"/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as wisdom, knowledge, salvation, confidence, refuge; indeed </a:t>
            </a:r>
            <a:r>
              <a:rPr lang="en-US" sz="28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fear of the Lord is a fountain of life"! </a:t>
            </a:r>
            <a:r>
              <a:rPr lang="en-US" sz="28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14:27</a:t>
            </a:r>
            <a:endParaRPr lang="en-US" sz="28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1429" y="538270"/>
            <a:ext cx="10668000" cy="757130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"THE STABILITY OF YOUR TIMES"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79412" y="1905000"/>
            <a:ext cx="11430000" cy="4678362"/>
          </a:xfrm>
        </p:spPr>
        <p:txBody>
          <a:bodyPr>
            <a:spAutoFit/>
          </a:bodyPr>
          <a:lstStyle/>
          <a:p>
            <a:pPr marL="320040" lvl="1" indent="0">
              <a:buNone/>
            </a:pPr>
            <a:r>
              <a:rPr lang="en-US" sz="32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Conclusion:</a:t>
            </a:r>
          </a:p>
          <a:p>
            <a:pPr marL="320040" lvl="1" indent="0">
              <a:buNone/>
            </a:pPr>
            <a:endParaRPr lang="en-US" sz="3200" b="1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lvl="1" indent="0">
              <a:buNone/>
            </a:pPr>
            <a:r>
              <a:rPr lang="en-US" sz="32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Stability of Your Times"</a:t>
            </a:r>
            <a:r>
              <a:rPr lang="en-US" sz="32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20040" lvl="1" indent="0">
              <a:buNone/>
            </a:pPr>
            <a:endParaRPr lang="en-US" sz="3200" b="1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320040" lvl="1" indent="0">
              <a:buNone/>
            </a:pPr>
            <a:r>
              <a:rPr lang="en-US" sz="3200" b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such stability, we can rightly say along with the writer to the Hebrews – </a:t>
            </a:r>
            <a:r>
              <a:rPr lang="en-US" sz="3200" b="1" u="sng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Hebrews 13:6</a:t>
            </a:r>
          </a:p>
          <a:p>
            <a:pPr marL="320040" lvl="1" indent="0">
              <a:buNone/>
            </a:pPr>
            <a:endParaRPr lang="en-US" sz="3200" b="1" u="sng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320040" lvl="1" indent="0">
              <a:buNone/>
            </a:pPr>
            <a:r>
              <a:rPr lang="en-US" sz="3200" b="1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"The LORD is my helper; I will not fear. What can man do to me?"</a:t>
            </a:r>
            <a:endParaRPr lang="en-US" sz="3000" b="1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9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tf00001018</Template>
  <TotalTime>140</TotalTime>
  <Words>543</Words>
  <Application>Microsoft Office PowerPoint</Application>
  <PresentationFormat>Custom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Consolas</vt:lpstr>
      <vt:lpstr>Corbel</vt:lpstr>
      <vt:lpstr>Chalkboard 16x9</vt:lpstr>
      <vt:lpstr>"THE STABILITY OF YOUR TIMES"</vt:lpstr>
      <vt:lpstr>"THE STABILITY OF YOUR TIMES"</vt:lpstr>
      <vt:lpstr>"THE STABILITY OF YOUR TIMES"</vt:lpstr>
      <vt:lpstr>"THE STABILITY OF YOUR TIMES"</vt:lpstr>
      <vt:lpstr>"THE STABILITY OF YOUR TIMES"</vt:lpstr>
      <vt:lpstr>"THE STABILITY OF YOUR TIMES"</vt:lpstr>
      <vt:lpstr>"THE STABILITY OF YOUR TIMES"</vt:lpstr>
      <vt:lpstr>"THE STABILITY OF YOUR TIMES"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Stability Of Your Times</dc:title>
  <dc:creator>David Bramhall</dc:creator>
  <cp:lastModifiedBy>Richard Lidh</cp:lastModifiedBy>
  <cp:revision>20</cp:revision>
  <cp:lastPrinted>2020-08-01T16:57:03Z</cp:lastPrinted>
  <dcterms:created xsi:type="dcterms:W3CDTF">2020-08-01T02:21:58Z</dcterms:created>
  <dcterms:modified xsi:type="dcterms:W3CDTF">2020-08-01T16:57:09Z</dcterms:modified>
</cp:coreProperties>
</file>